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70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57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B3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8C8A-E61C-4A0A-B2A2-EFF00C7B98B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64992-45D1-4D0A-9D77-F0ABA9500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4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0D484-4896-42B9-A24C-9CA586BDF8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5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4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52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ickyst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007A992-730A-43A2-A63E-B0A9178D1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9144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0499756-7619-45C1-B59E-FFA874E3D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9144000" cy="381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4FD1C-6CED-42C5-8752-4D1EC52296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87" y="4795447"/>
            <a:ext cx="744483" cy="9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4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8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0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6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2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2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9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EC007-8D20-4E9A-8E44-C1F54F2EB10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588BC-9366-4929-947F-E0FD1F9D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4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514600"/>
            <a:ext cx="6934200" cy="1938992"/>
          </a:xfrm>
          <a:prstGeom prst="rect">
            <a:avLst/>
          </a:prstGeom>
          <a:solidFill>
            <a:srgbClr val="FFEDB3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VNI-Avo" pitchFamily="2" charset="0"/>
              </a:rPr>
              <a:t>Nhöõng ngöôøi baïn ñaùng yeâu</a:t>
            </a:r>
            <a:endParaRPr lang="en-US" sz="600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20"/>
            <a:ext cx="9050932" cy="61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562"/>
            <a:ext cx="3581400" cy="112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40" y="1905000"/>
            <a:ext cx="927908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8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0706D5A6-5843-4546-A545-EE2CD0A6ABC6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022131F1-5BF7-4B13-8BAB-C127047C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48301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F6F4531C-81FC-4D79-8D50-05B5FDD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76" y="0"/>
              <a:ext cx="4848301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DA263745-868F-4C31-AB12-137E3F7BB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699" y="0"/>
              <a:ext cx="4848301" cy="6858000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CC5B8B0-DE08-41A9-A3A0-C2CD218A9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5" y="-686357"/>
            <a:ext cx="6095999" cy="812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72AC41-6DD7-4D8A-B54D-5ABF6C2B2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0381" b="75054"/>
          <a:stretch/>
        </p:blipFill>
        <p:spPr>
          <a:xfrm>
            <a:off x="7656562" y="55637"/>
            <a:ext cx="1507274" cy="25626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6CD04F-FE35-44A9-BEAD-34C98D7CE6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0" t="12042" r="9279" b="68433"/>
          <a:stretch/>
        </p:blipFill>
        <p:spPr>
          <a:xfrm>
            <a:off x="7113016" y="2985870"/>
            <a:ext cx="2070656" cy="3384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C1CA9D-298B-4406-9F67-67D8B9303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" t="56896" r="84021" b="25014"/>
          <a:stretch/>
        </p:blipFill>
        <p:spPr>
          <a:xfrm>
            <a:off x="222572" y="128629"/>
            <a:ext cx="1261887" cy="18582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A1B4C83-2B7F-4217-887E-6676A3A5EB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0" t="35712" r="81332" b="45406"/>
          <a:stretch/>
        </p:blipFill>
        <p:spPr>
          <a:xfrm rot="1551491">
            <a:off x="4267824" y="5260688"/>
            <a:ext cx="1699221" cy="19397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07DB054-6FA6-47DD-9150-B849C59AEF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t="-3728" r="68337" b="78782"/>
          <a:stretch/>
        </p:blipFill>
        <p:spPr>
          <a:xfrm rot="19798644">
            <a:off x="-476853" y="4064082"/>
            <a:ext cx="1507274" cy="25626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A415C05-C68A-4FBF-9111-0EDBAA4014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8"/>
          <a:stretch/>
        </p:blipFill>
        <p:spPr>
          <a:xfrm>
            <a:off x="2488545" y="81392"/>
            <a:ext cx="5151479" cy="1965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877CBF-C392-CA43-828E-BED2E0615F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57" y="2985870"/>
            <a:ext cx="4610100" cy="24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92">
        <p:random/>
      </p:transition>
    </mc:Choice>
    <mc:Fallback xmlns="">
      <p:transition advTm="23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"/>
            <a:ext cx="560764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Lớp Chúng Ta Đoàn Kết - Nhạc Thiếu Nhi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6326"/>
            <a:ext cx="4419600" cy="155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39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58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"/>
            <a:ext cx="9144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76300"/>
            <a:ext cx="3352800" cy="318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87" y="1317009"/>
            <a:ext cx="411821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" y="4058257"/>
            <a:ext cx="3969693" cy="25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68" y="4167495"/>
            <a:ext cx="446253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257"/>
            <a:ext cx="3852863" cy="127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" y="1143000"/>
            <a:ext cx="908685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" y="2457450"/>
            <a:ext cx="4104564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14" y="2667000"/>
            <a:ext cx="4638637" cy="42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2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7" y="1524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03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7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487"/>
            <a:ext cx="9144000" cy="570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9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06436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" y="1227161"/>
            <a:ext cx="9114430" cy="83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1952531"/>
            <a:ext cx="9114430" cy="490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39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4"/>
            <a:ext cx="9125019" cy="595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3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</Words>
  <Application>Microsoft Office PowerPoint</Application>
  <PresentationFormat>On-screen Show (4:3)</PresentationFormat>
  <Paragraphs>2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doanle48@gmail.com</dc:creator>
  <cp:lastModifiedBy>doanle48@gmail.com</cp:lastModifiedBy>
  <cp:revision>6</cp:revision>
  <dcterms:created xsi:type="dcterms:W3CDTF">2021-11-04T03:15:53Z</dcterms:created>
  <dcterms:modified xsi:type="dcterms:W3CDTF">2021-11-04T04:08:13Z</dcterms:modified>
</cp:coreProperties>
</file>